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iYczSFxUq+huNjQLbpdhkYYD24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0fe9ade08_0_6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1e0fe9ade08_0_6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0fe9ade08_0_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1e0fe9ade08_0_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0fe9ade08_0_8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1e0fe9ade08_0_8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0fe9ade08_0_9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1e0fe9ade08_0_9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0fe9ade08_0_1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1e0fe9ade08_0_1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e0fe9ade08_0_1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1e0fe9ade08_0_1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0fe9ade08_0_1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1e0fe9ade08_0_1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0fe9ade08_0_1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1e0fe9ade08_0_1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0fe9ade08_0_15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1e0fe9ade08_0_15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0fe9ade08_0_1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1e0fe9ade08_0_1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dbbfdc0bb_1_10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ddbbfdc0bb_1_10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7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7:notes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0fe9ade08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1e0fe9ade08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0fe9ade08_0_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1e0fe9ade08_0_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0fe9ade08_0_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g1e0fe9ade08_0_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0fe9ade08_0_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1e0fe9ade08_0_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0fe9ade08_0_4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1e0fe9ade08_0_4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0fe9ade08_0_3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1e0fe9ade08_0_3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0fe9ade08_0_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1e0fe9ade08_0_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D145B"/>
                </a:solidFill>
              </a:rPr>
              <a:t>Creating Firebase Project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1e0fe9ade08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1e0fe9ade08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e0fe9ade08_0_6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1e0fe9ade08_0_67"/>
          <p:cNvSpPr/>
          <p:nvPr/>
        </p:nvSpPr>
        <p:spPr>
          <a:xfrm>
            <a:off x="2604525" y="3041150"/>
            <a:ext cx="2252400" cy="5853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g1e0fe9ade08_0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360" y="1086103"/>
            <a:ext cx="7847800" cy="3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e0fe9ade08_0_67"/>
          <p:cNvSpPr/>
          <p:nvPr/>
        </p:nvSpPr>
        <p:spPr>
          <a:xfrm>
            <a:off x="3336475" y="3041150"/>
            <a:ext cx="546600" cy="4845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e0fe9ade08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e0fe9ade08_0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e0fe9ade08_0_7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g1e0fe9ade08_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025" y="1086100"/>
            <a:ext cx="8134550" cy="3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e0fe9ade08_0_77"/>
          <p:cNvSpPr/>
          <p:nvPr/>
        </p:nvSpPr>
        <p:spPr>
          <a:xfrm>
            <a:off x="1494075" y="2520850"/>
            <a:ext cx="298500" cy="3339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e0fe9ade08_0_77"/>
          <p:cNvSpPr/>
          <p:nvPr/>
        </p:nvSpPr>
        <p:spPr>
          <a:xfrm>
            <a:off x="1435675" y="2979025"/>
            <a:ext cx="872700" cy="4845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1e0fe9ade08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e0fe9ade08_0_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e0fe9ade08_0_8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g1e0fe9ade08_0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8906" y="1013652"/>
            <a:ext cx="6193125" cy="40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0fe9ade08_0_99"/>
          <p:cNvSpPr txBox="1"/>
          <p:nvPr/>
        </p:nvSpPr>
        <p:spPr>
          <a:xfrm>
            <a:off x="1897075" y="13179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Passo 4 - Criando o Realtime Database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Criar o Realtime Database, que será a primeira ferramenta do Firebase que iremos utilizar</a:t>
            </a:r>
            <a:endParaRPr b="1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g1e0fe9ade08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e0fe9ade08_0_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e0fe9ade08_0_9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1e0fe9ade08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e0fe9ade08_0_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e0fe9ade08_0_11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1e0fe9ade08_0_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825" y="1086100"/>
            <a:ext cx="7925477" cy="38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e0fe9ade08_0_113"/>
          <p:cNvSpPr/>
          <p:nvPr/>
        </p:nvSpPr>
        <p:spPr>
          <a:xfrm>
            <a:off x="547825" y="3015725"/>
            <a:ext cx="1213500" cy="2070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1e0fe9ade08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e0fe9ade08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e0fe9ade08_0_1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1e0fe9ade08_0_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725" y="1086100"/>
            <a:ext cx="7881151" cy="3833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e0fe9ade08_0_124"/>
          <p:cNvSpPr/>
          <p:nvPr/>
        </p:nvSpPr>
        <p:spPr>
          <a:xfrm>
            <a:off x="2707975" y="2303100"/>
            <a:ext cx="1213500" cy="4338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1e0fe9ade08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e0fe9ade08_0_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e0fe9ade08_0_1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g1e0fe9ade08_0_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25" y="1140300"/>
            <a:ext cx="8002007" cy="382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e0fe9ade08_0_134"/>
          <p:cNvSpPr/>
          <p:nvPr/>
        </p:nvSpPr>
        <p:spPr>
          <a:xfrm>
            <a:off x="2308375" y="3045400"/>
            <a:ext cx="2512800" cy="4878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1e0fe9ade08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1e0fe9ade08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e0fe9ade08_0_14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g1e0fe9ade08_0_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650" y="1006225"/>
            <a:ext cx="8261606" cy="396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e0fe9ade08_0_144"/>
          <p:cNvSpPr/>
          <p:nvPr/>
        </p:nvSpPr>
        <p:spPr>
          <a:xfrm>
            <a:off x="2547950" y="3262300"/>
            <a:ext cx="1583400" cy="8091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1e0fe9ade08_0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e0fe9ade08_0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e0fe9ade08_0_15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g1e0fe9ade08_0_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575" y="1171775"/>
            <a:ext cx="7716123" cy="37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0fe9ade08_0_166"/>
          <p:cNvSpPr txBox="1"/>
          <p:nvPr/>
        </p:nvSpPr>
        <p:spPr>
          <a:xfrm>
            <a:off x="1897075" y="1317905"/>
            <a:ext cx="597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Pronto!!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Nosso Firebase está criado, configurado e com um Realtime Database pronto para ser utilizado pelo nosso aplicativo!!!</a:t>
            </a:r>
            <a:endParaRPr b="1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g1e0fe9ade08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e0fe9ade08_0_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e0fe9ade08_0_1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ddbbfdc0bb_1_100"/>
          <p:cNvSpPr txBox="1"/>
          <p:nvPr/>
        </p:nvSpPr>
        <p:spPr>
          <a:xfrm>
            <a:off x="1897075" y="13179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Descrição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Esse é um passo a passo para criarmos um projeto firebase do zero, que usaremos para integrar aos nossos Apps. Iremos utilizar a SDK para Javascript, e posteriormente no curso, utilizaremos uma biblioteca externa que integra as SDKs de Android e iOS para React Native</a:t>
            </a:r>
            <a:endParaRPr b="1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ddbbfdc0bb_1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ddbbfdc0bb_1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ddbbfdc0bb_1_10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50" cy="470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0fe9ade08_0_0"/>
          <p:cNvSpPr txBox="1"/>
          <p:nvPr/>
        </p:nvSpPr>
        <p:spPr>
          <a:xfrm>
            <a:off x="1897075" y="13179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Passo 1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Criar/acessar uma conta google, e entrar no console do Firebase, e então clicar em criar um novo projeto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https://console.firebase.google.com/</a:t>
            </a:r>
            <a:endParaRPr b="1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1e0fe9ade0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1e0fe9ade0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1e0fe9ade08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g1e0fe9ade08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1e0fe9ade08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1e0fe9ade08_0_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g1e0fe9ade08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7900" y="1171775"/>
            <a:ext cx="7705168" cy="37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1e0fe9ade08_0_8"/>
          <p:cNvSpPr/>
          <p:nvPr/>
        </p:nvSpPr>
        <p:spPr>
          <a:xfrm>
            <a:off x="2204875" y="2177475"/>
            <a:ext cx="1769700" cy="12936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0fe9ade08_0_28"/>
          <p:cNvSpPr txBox="1"/>
          <p:nvPr/>
        </p:nvSpPr>
        <p:spPr>
          <a:xfrm>
            <a:off x="1897075" y="13179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Passo 2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Criar um nome para o seu projeto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Selecionar o uso de google analytics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Utilizar a default account do firebase</a:t>
            </a:r>
            <a:endParaRPr b="1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g1e0fe9ade08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e0fe9ade08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1e0fe9ade08_0_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1e0fe9ade08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1e0fe9ade08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e0fe9ade08_0_2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g1e0fe9ade08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625" y="1064275"/>
            <a:ext cx="8294552" cy="39806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1e0fe9ade08_0_20"/>
          <p:cNvSpPr/>
          <p:nvPr/>
        </p:nvSpPr>
        <p:spPr>
          <a:xfrm>
            <a:off x="701900" y="2133250"/>
            <a:ext cx="3626100" cy="16773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1e0fe9ade08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1e0fe9ade08_0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e0fe9ade08_0_4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1e0fe9ade08_0_49"/>
          <p:cNvSpPr/>
          <p:nvPr/>
        </p:nvSpPr>
        <p:spPr>
          <a:xfrm>
            <a:off x="3235675" y="2805925"/>
            <a:ext cx="2427300" cy="8514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g1e0fe9ade08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800" y="1086100"/>
            <a:ext cx="8109977" cy="388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e0fe9ade08_0_49"/>
          <p:cNvSpPr/>
          <p:nvPr/>
        </p:nvSpPr>
        <p:spPr>
          <a:xfrm>
            <a:off x="862900" y="3657325"/>
            <a:ext cx="2223300" cy="7140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1e0fe9ade08_0_49"/>
          <p:cNvSpPr/>
          <p:nvPr/>
        </p:nvSpPr>
        <p:spPr>
          <a:xfrm>
            <a:off x="3292100" y="4298700"/>
            <a:ext cx="1936200" cy="5466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1e0fe9ade08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1e0fe9ade08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e0fe9ade08_0_3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g1e0fe9ade08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00" y="1086100"/>
            <a:ext cx="8261423" cy="39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e0fe9ade08_0_39"/>
          <p:cNvSpPr/>
          <p:nvPr/>
        </p:nvSpPr>
        <p:spPr>
          <a:xfrm>
            <a:off x="3027575" y="4086400"/>
            <a:ext cx="2252400" cy="585300"/>
          </a:xfrm>
          <a:prstGeom prst="rect">
            <a:avLst/>
          </a:prstGeom>
          <a:noFill/>
          <a:ln cap="flat" cmpd="sng" w="38100">
            <a:solidFill>
              <a:srgbClr val="ED2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0fe9ade08_0_60"/>
          <p:cNvSpPr txBox="1"/>
          <p:nvPr/>
        </p:nvSpPr>
        <p:spPr>
          <a:xfrm>
            <a:off x="1897075" y="13179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Passo 3 - Adicionar um projeto Web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Como estamos utilizando a SDK do javascript, iremos adicionar um projeto web, e não de código mobile nativo.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Após a criação, iremos receber uma config que será utilizada para nosso app se comunicar com o Firebase, ela será adicionada ao nosso app</a:t>
            </a:r>
            <a:endParaRPr b="1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g1e0fe9ade08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e0fe9ade08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e0fe9ade08_0_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Firebase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